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60" r:id="rId8"/>
    <p:sldId id="259" r:id="rId9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737"/>
    <a:srgbClr val="E9A4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98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08/08/2016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-32"/>
            <a:ext cx="140677" cy="914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714356" y="921052"/>
            <a:ext cx="5572164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Preinscripción para el </a:t>
            </a: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VIII </a:t>
            </a: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Concurso Internacional Culinario</a:t>
            </a:r>
          </a:p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“En busca de los jóvenes talentos de la cocina Panamericana”</a:t>
            </a:r>
            <a:endParaRPr lang="es-ES" sz="1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90" y="151827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I. Equipo (Nombre de la Institución</a:t>
            </a:r>
            <a:r>
              <a:rPr lang="es-ES" sz="1000" b="1" dirty="0" smtClean="0"/>
              <a:t>):</a:t>
            </a:r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2298215" y="1509522"/>
            <a:ext cx="4429156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0"/>
            <a:ext cx="71390" cy="914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428604" y="176016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Ciudad y País:</a:t>
            </a:r>
            <a:endParaRPr lang="es-ES" sz="1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369521" y="1750449"/>
            <a:ext cx="5357850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4290" y="1944360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II. Informaciones sobre los Concursantes / Equipo:</a:t>
            </a:r>
            <a:endParaRPr lang="es-ES" sz="1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604" y="2139624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Chef Instructor: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</a:t>
            </a:r>
            <a:r>
              <a:rPr lang="es-ES" sz="1000" dirty="0" smtClean="0"/>
              <a:t>                                                       Edad</a:t>
            </a:r>
            <a:r>
              <a:rPr lang="es-ES" sz="1000" dirty="0"/>
              <a:t>:               </a:t>
            </a:r>
            <a:r>
              <a:rPr lang="es-ES" sz="1000" dirty="0" smtClean="0"/>
              <a:t>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(</a:t>
            </a:r>
            <a:r>
              <a:rPr lang="es-ES" sz="1000" dirty="0"/>
              <a:t>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</a:t>
            </a:r>
            <a:r>
              <a:rPr lang="es-ES" sz="1000" dirty="0" smtClean="0"/>
              <a:t>:</a:t>
            </a:r>
            <a:endParaRPr lang="es-ES" sz="1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1369521" y="2196501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1571612" y="2428126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655406" y="2898036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226778" y="312734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1571612" y="3356643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1714489" y="2657439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562484" y="2657439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789153" y="2657439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96614" y="2237605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417718" y="3597832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1: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26" name="25 Rectángulo redondeado"/>
          <p:cNvSpPr/>
          <p:nvPr/>
        </p:nvSpPr>
        <p:spPr>
          <a:xfrm>
            <a:off x="1358635" y="3645744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1560726" y="3877369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644520" y="4576463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2215892" y="4808424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1560726" y="5040380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1703603" y="4109337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31 Rectángulo redondeado"/>
          <p:cNvSpPr/>
          <p:nvPr/>
        </p:nvSpPr>
        <p:spPr>
          <a:xfrm>
            <a:off x="4551598" y="4109337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32 Rectángulo redondeado"/>
          <p:cNvSpPr/>
          <p:nvPr/>
        </p:nvSpPr>
        <p:spPr>
          <a:xfrm>
            <a:off x="5778267" y="4109337"/>
            <a:ext cx="938218" cy="1877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285728" y="3695813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Rectángulo redondeado"/>
          <p:cNvSpPr/>
          <p:nvPr/>
        </p:nvSpPr>
        <p:spPr>
          <a:xfrm>
            <a:off x="2225440" y="4341651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417718" y="52957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2: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58" name="57 Rectángulo redondeado"/>
          <p:cNvSpPr/>
          <p:nvPr/>
        </p:nvSpPr>
        <p:spPr>
          <a:xfrm>
            <a:off x="1358635" y="53436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1560726" y="55752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59 Rectángulo redondeado"/>
          <p:cNvSpPr/>
          <p:nvPr/>
        </p:nvSpPr>
        <p:spPr>
          <a:xfrm>
            <a:off x="2644520" y="62743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215892" y="65062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1560726" y="67382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1703603" y="58072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4551598" y="58072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5778267" y="58072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285728" y="53936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66 Rectángulo redondeado"/>
          <p:cNvSpPr/>
          <p:nvPr/>
        </p:nvSpPr>
        <p:spPr>
          <a:xfrm>
            <a:off x="2225440" y="60395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417718" y="69933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3: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69" name="68 Rectángulo redondeado"/>
          <p:cNvSpPr/>
          <p:nvPr/>
        </p:nvSpPr>
        <p:spPr>
          <a:xfrm>
            <a:off x="1358635" y="70412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1560726" y="72728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2644520" y="79719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71 Rectángulo redondeado"/>
          <p:cNvSpPr/>
          <p:nvPr/>
        </p:nvSpPr>
        <p:spPr>
          <a:xfrm>
            <a:off x="2215892" y="82038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1560726" y="84358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1703603" y="75048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4551598" y="75048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5778267" y="75048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Elipse"/>
          <p:cNvSpPr/>
          <p:nvPr/>
        </p:nvSpPr>
        <p:spPr>
          <a:xfrm>
            <a:off x="285728" y="70912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Rectángulo redondeado"/>
          <p:cNvSpPr/>
          <p:nvPr/>
        </p:nvSpPr>
        <p:spPr>
          <a:xfrm>
            <a:off x="2225440" y="77371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61588" y="8743890"/>
            <a:ext cx="642942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1"/>
                </a:solidFill>
              </a:rPr>
              <a:t>Nota:</a:t>
            </a:r>
            <a:r>
              <a:rPr lang="es-ES" sz="1000" dirty="0" smtClean="0">
                <a:solidFill>
                  <a:schemeClr val="bg1"/>
                </a:solidFill>
              </a:rPr>
              <a:t> La institución educativa debe adjuntar una certificación de cada concursante indicando, fecha de nacimiento, edad, nacionalidad  y Nº de matrícula como estudiante actual al igual que del chef instructor como docente.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285728" y="71406"/>
            <a:ext cx="39290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XXVI  </a:t>
            </a: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Congreso Panamericano de</a:t>
            </a:r>
          </a:p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Escuelas de Hotelería Turismo y Gastronomía</a:t>
            </a:r>
          </a:p>
        </p:txBody>
      </p:sp>
      <p:cxnSp>
        <p:nvCxnSpPr>
          <p:cNvPr id="82" name="81 Conector recto"/>
          <p:cNvCxnSpPr/>
          <p:nvPr/>
        </p:nvCxnSpPr>
        <p:spPr>
          <a:xfrm>
            <a:off x="285728" y="500034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7244" y="92470"/>
            <a:ext cx="1539892" cy="97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90" y="110937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III. Receta Estándar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4290" y="322296"/>
            <a:ext cx="63579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En este espacio, </a:t>
            </a:r>
            <a:r>
              <a:rPr lang="es-ES" sz="900" dirty="0" smtClean="0"/>
              <a:t>sírvase </a:t>
            </a:r>
            <a:r>
              <a:rPr lang="es-ES" sz="900" dirty="0"/>
              <a:t>explicar los componentes de su receta. Es importante que </a:t>
            </a:r>
            <a:r>
              <a:rPr lang="es-ES" sz="900" dirty="0" smtClean="0"/>
              <a:t>adjunte la fotografía </a:t>
            </a:r>
            <a:r>
              <a:rPr lang="es-ES" sz="900" dirty="0"/>
              <a:t>del </a:t>
            </a:r>
            <a:r>
              <a:rPr lang="es-ES" sz="900" dirty="0" smtClean="0"/>
              <a:t>plato</a:t>
            </a:r>
            <a:endParaRPr lang="es-ES" sz="9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59548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ENTRADA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SOPA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1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2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56539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56539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72131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POSTRE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97515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76190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76190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76190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75368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97638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21135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45187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22137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1255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11510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1151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10840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39074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3907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38404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29420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29420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29353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6663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6663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6596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2176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2176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2109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49331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4933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4866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76895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7689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7622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04459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0445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0378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32024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3202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3135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59588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5958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5891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871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871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864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1471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1471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1404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42280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4228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4161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69845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6984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6917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597409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59740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59673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24973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2497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2430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010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010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7943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52537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5253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5186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07666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07666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0699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79 Rectángulo redondeado"/>
          <p:cNvSpPr/>
          <p:nvPr/>
        </p:nvSpPr>
        <p:spPr>
          <a:xfrm>
            <a:off x="285728" y="73529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4" name="83 Rectángulo redondeado"/>
          <p:cNvSpPr/>
          <p:nvPr/>
        </p:nvSpPr>
        <p:spPr>
          <a:xfrm>
            <a:off x="4261980" y="73529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6" name="95 Rectángulo redondeado"/>
          <p:cNvSpPr/>
          <p:nvPr/>
        </p:nvSpPr>
        <p:spPr>
          <a:xfrm>
            <a:off x="5500702" y="73462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0" name="99 Rectángulo redondeado"/>
          <p:cNvSpPr/>
          <p:nvPr/>
        </p:nvSpPr>
        <p:spPr>
          <a:xfrm>
            <a:off x="285728" y="76286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4261980" y="76286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5500702" y="76219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285728" y="79042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4261980" y="79042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" name="107 Rectángulo redondeado"/>
          <p:cNvSpPr/>
          <p:nvPr/>
        </p:nvSpPr>
        <p:spPr>
          <a:xfrm>
            <a:off x="5500702" y="78975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111 Rectángulo redondeado"/>
          <p:cNvSpPr/>
          <p:nvPr/>
        </p:nvSpPr>
        <p:spPr>
          <a:xfrm>
            <a:off x="285728" y="81798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4261980" y="81798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5500702" y="81731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285728" y="87311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7311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5500702" y="8724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285728" y="84555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4261980" y="84555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4488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1179" y="45389"/>
            <a:ext cx="859244" cy="5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132 CuadroTexto"/>
          <p:cNvSpPr txBox="1"/>
          <p:nvPr/>
        </p:nvSpPr>
        <p:spPr>
          <a:xfrm>
            <a:off x="214290" y="2643174"/>
            <a:ext cx="642942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000" dirty="0"/>
              <a:t>Yo, (Nombre del Chef – Instructor) </a:t>
            </a:r>
            <a:r>
              <a:rPr lang="es-ES" sz="1000" dirty="0" smtClean="0"/>
              <a:t>                                                                                                                                 certifico </a:t>
            </a:r>
            <a:r>
              <a:rPr lang="es-ES" sz="1000" dirty="0"/>
              <a:t>haber</a:t>
            </a:r>
          </a:p>
          <a:p>
            <a:pPr algn="just">
              <a:lnSpc>
                <a:spcPct val="150000"/>
              </a:lnSpc>
            </a:pPr>
            <a:r>
              <a:rPr lang="es-ES" sz="1000" dirty="0"/>
              <a:t>tomado conocimiento </a:t>
            </a:r>
            <a:r>
              <a:rPr lang="es-ES" sz="1000" dirty="0" smtClean="0"/>
              <a:t>de la convocatoria y reglamento </a:t>
            </a:r>
            <a:r>
              <a:rPr lang="es-ES" sz="1000" dirty="0"/>
              <a:t>y </a:t>
            </a:r>
            <a:r>
              <a:rPr lang="es-ES" sz="1000" dirty="0" smtClean="0"/>
              <a:t>a nombre de mi institución acepto </a:t>
            </a:r>
            <a:r>
              <a:rPr lang="es-ES" sz="1000" dirty="0"/>
              <a:t>sus condiciones.</a:t>
            </a:r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Fecha:                                                                                                                 Firma: ____________________________________</a:t>
            </a:r>
            <a:endParaRPr lang="es-ES" sz="1000" dirty="0"/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NOTA</a:t>
            </a:r>
            <a:r>
              <a:rPr lang="es-ES" sz="1000" dirty="0"/>
              <a:t>: </a:t>
            </a:r>
            <a:endParaRPr lang="es-ES" sz="1000" dirty="0" smtClean="0"/>
          </a:p>
          <a:p>
            <a:pPr algn="just"/>
            <a:r>
              <a:rPr lang="es-ES" sz="1000" dirty="0" smtClean="0"/>
              <a:t>La preinscripción se realiza enviando el formulario donde se colocan los nombres de los concursantes y del chef instructor, acompañando esta información con una carta de la institución o decanato de la facultad que acredite la validación de esta información.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A estos documentos se adjunta la fotografía de los platos, el pedido de ingredientes  y la receta </a:t>
            </a:r>
            <a:r>
              <a:rPr lang="es-ES" sz="1000" dirty="0" err="1" smtClean="0"/>
              <a:t>estandar</a:t>
            </a:r>
            <a:r>
              <a:rPr lang="es-ES" sz="1000" dirty="0" smtClean="0"/>
              <a:t> de cada uno de las propuestas por servicio.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>
              <a:lnSpc>
                <a:spcPct val="150000"/>
              </a:lnSpc>
            </a:pPr>
            <a:endParaRPr lang="es-ES" sz="1000" dirty="0"/>
          </a:p>
        </p:txBody>
      </p:sp>
      <p:sp>
        <p:nvSpPr>
          <p:cNvPr id="138" name="137 CuadroTexto"/>
          <p:cNvSpPr txBox="1"/>
          <p:nvPr/>
        </p:nvSpPr>
        <p:spPr>
          <a:xfrm>
            <a:off x="1428736" y="6305148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infoconcurso@conpehtgastronomica.com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9" name="138 Rectángulo redondeado"/>
          <p:cNvSpPr/>
          <p:nvPr/>
        </p:nvSpPr>
        <p:spPr>
          <a:xfrm>
            <a:off x="725372" y="3387784"/>
            <a:ext cx="2132123" cy="192280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139 Rectángulo redondeado"/>
          <p:cNvSpPr/>
          <p:nvPr/>
        </p:nvSpPr>
        <p:spPr>
          <a:xfrm>
            <a:off x="2176168" y="2695438"/>
            <a:ext cx="3538848" cy="242526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6300" y="46269"/>
            <a:ext cx="6782763" cy="9039860"/>
          </a:xfrm>
          <a:prstGeom prst="rect">
            <a:avLst/>
          </a:prstGeom>
          <a:noFill/>
          <a:ln w="114300">
            <a:solidFill>
              <a:srgbClr val="F7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2" y="500034"/>
            <a:ext cx="20574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592</Words>
  <Application>Microsoft Office PowerPoint</Application>
  <PresentationFormat>Presentación en pantalla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Pacheco</cp:lastModifiedBy>
  <cp:revision>47</cp:revision>
  <dcterms:created xsi:type="dcterms:W3CDTF">2012-05-31T14:00:40Z</dcterms:created>
  <dcterms:modified xsi:type="dcterms:W3CDTF">2016-08-08T22:18:56Z</dcterms:modified>
</cp:coreProperties>
</file>