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58" r:id="rId6"/>
    <p:sldId id="263" r:id="rId7"/>
    <p:sldId id="260" r:id="rId8"/>
    <p:sldId id="259" r:id="rId9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3737"/>
    <a:srgbClr val="E9A4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314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29/03/2015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29/03/2015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29/03/2015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29/03/2015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29/03/2015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29/03/2015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29/03/2015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29/03/2015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29/03/2015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29/03/2015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29/03/2015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0C572-8D28-4C9D-B7EF-AB992A65C8AF}" type="datetimeFigureOut">
              <a:rPr lang="es-ES" smtClean="0"/>
              <a:pPr/>
              <a:t>29/03/2015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-32"/>
            <a:ext cx="140677" cy="9144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CuadroTexto"/>
          <p:cNvSpPr txBox="1"/>
          <p:nvPr/>
        </p:nvSpPr>
        <p:spPr>
          <a:xfrm>
            <a:off x="714356" y="921052"/>
            <a:ext cx="5572164" cy="409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s-ES" sz="1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Preinscripción para el VII Concurso Internacional Culinario</a:t>
            </a:r>
          </a:p>
          <a:p>
            <a:pPr algn="ctr">
              <a:lnSpc>
                <a:spcPts val="1200"/>
              </a:lnSpc>
            </a:pPr>
            <a:r>
              <a:rPr lang="es-ES" sz="1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“En busca de los jóvenes talentos de la cocina Panamericana”</a:t>
            </a:r>
            <a:endParaRPr lang="es-ES" sz="12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14356" y="1231463"/>
            <a:ext cx="55721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La recepción de la ficha vence el martes 15 de Agosto del  2015 a Hrs.: 18:00 (Hora Bolivia)</a:t>
            </a:r>
            <a:endParaRPr lang="es-ES" sz="10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14290" y="1518275"/>
            <a:ext cx="428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/>
              <a:t>I. Equipo (Nombre de la Institución</a:t>
            </a:r>
            <a:r>
              <a:rPr lang="es-ES" sz="1000" b="1" dirty="0" smtClean="0"/>
              <a:t>):</a:t>
            </a:r>
            <a:endParaRPr lang="es-ES" sz="1000" dirty="0"/>
          </a:p>
        </p:txBody>
      </p:sp>
      <p:sp>
        <p:nvSpPr>
          <p:cNvPr id="8" name="7 Rectángulo redondeado"/>
          <p:cNvSpPr/>
          <p:nvPr/>
        </p:nvSpPr>
        <p:spPr>
          <a:xfrm>
            <a:off x="2298215" y="1509522"/>
            <a:ext cx="4429156" cy="18771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0" y="0"/>
            <a:ext cx="71390" cy="9144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>
            <a:off x="428604" y="1760165"/>
            <a:ext cx="428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Ciudad y País:</a:t>
            </a:r>
            <a:endParaRPr lang="es-ES" sz="1000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1369521" y="1750449"/>
            <a:ext cx="5357850" cy="18771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14290" y="1944360"/>
            <a:ext cx="428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/>
              <a:t>II. Informaciones sobre los Concursantes / Equipo:</a:t>
            </a:r>
            <a:endParaRPr lang="es-ES" sz="10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428604" y="2139624"/>
            <a:ext cx="62151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s-ES" sz="1000" b="1" dirty="0"/>
              <a:t>Chef Instructor: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Nombre y Apellido: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Fecha de nacimiento:                                   </a:t>
            </a:r>
            <a:r>
              <a:rPr lang="es-ES" sz="1000" dirty="0" smtClean="0"/>
              <a:t>                                                       Edad</a:t>
            </a:r>
            <a:r>
              <a:rPr lang="es-ES" sz="1000" dirty="0"/>
              <a:t>:               </a:t>
            </a:r>
            <a:r>
              <a:rPr lang="es-ES" sz="1000" dirty="0" smtClean="0"/>
              <a:t>                     Sexo:</a:t>
            </a:r>
          </a:p>
          <a:p>
            <a:pPr>
              <a:lnSpc>
                <a:spcPct val="150000"/>
              </a:lnSpc>
            </a:pPr>
            <a:r>
              <a:rPr lang="es-ES" sz="1000" dirty="0" smtClean="0"/>
              <a:t>Experiencia anterior en otros concursos:</a:t>
            </a:r>
          </a:p>
          <a:p>
            <a:pPr>
              <a:lnSpc>
                <a:spcPct val="150000"/>
              </a:lnSpc>
            </a:pPr>
            <a:r>
              <a:rPr lang="es-ES" sz="1000" dirty="0" smtClean="0"/>
              <a:t>(</a:t>
            </a:r>
            <a:r>
              <a:rPr lang="es-ES" sz="1000" dirty="0"/>
              <a:t>coloque el nombre del evento):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Correo electrónico</a:t>
            </a:r>
            <a:r>
              <a:rPr lang="es-ES" sz="1000" dirty="0" smtClean="0"/>
              <a:t>:</a:t>
            </a:r>
            <a:endParaRPr lang="es-ES" sz="1000" dirty="0"/>
          </a:p>
        </p:txBody>
      </p:sp>
      <p:sp>
        <p:nvSpPr>
          <p:cNvPr id="16" name="15 Rectángulo redondeado"/>
          <p:cNvSpPr/>
          <p:nvPr/>
        </p:nvSpPr>
        <p:spPr>
          <a:xfrm>
            <a:off x="1369521" y="2196501"/>
            <a:ext cx="535785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1571612" y="2428126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2655406" y="2898036"/>
            <a:ext cx="4071965" cy="18777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226778" y="3127342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1571612" y="3356643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1714489" y="2657439"/>
            <a:ext cx="235745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4562484" y="2657439"/>
            <a:ext cx="86678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5789153" y="2657439"/>
            <a:ext cx="938218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Elipse"/>
          <p:cNvSpPr/>
          <p:nvPr/>
        </p:nvSpPr>
        <p:spPr>
          <a:xfrm>
            <a:off x="296614" y="2237605"/>
            <a:ext cx="142876" cy="14287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CuadroTexto"/>
          <p:cNvSpPr txBox="1"/>
          <p:nvPr/>
        </p:nvSpPr>
        <p:spPr>
          <a:xfrm>
            <a:off x="417718" y="3597832"/>
            <a:ext cx="621510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s-ES" sz="1000" b="1" dirty="0"/>
              <a:t>Concursante 1: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Nombre y Apellido: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Fecha de nacimiento:                                                                                          Edad:                                    Sexo: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Nivel académico (curso actual)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Experiencia anterior en otros concursos: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(coloque el nombre del evento):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Correo electrónico:</a:t>
            </a:r>
          </a:p>
        </p:txBody>
      </p:sp>
      <p:sp>
        <p:nvSpPr>
          <p:cNvPr id="26" name="25 Rectángulo redondeado"/>
          <p:cNvSpPr/>
          <p:nvPr/>
        </p:nvSpPr>
        <p:spPr>
          <a:xfrm>
            <a:off x="1358635" y="3645744"/>
            <a:ext cx="535785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1560726" y="3877369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644520" y="4576463"/>
            <a:ext cx="4071965" cy="18777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2215892" y="4808424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1560726" y="5040380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30 Rectángulo redondeado"/>
          <p:cNvSpPr/>
          <p:nvPr/>
        </p:nvSpPr>
        <p:spPr>
          <a:xfrm>
            <a:off x="1703603" y="4109337"/>
            <a:ext cx="235745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31 Rectángulo redondeado"/>
          <p:cNvSpPr/>
          <p:nvPr/>
        </p:nvSpPr>
        <p:spPr>
          <a:xfrm>
            <a:off x="4551598" y="4109337"/>
            <a:ext cx="86678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3" name="32 Rectángulo redondeado"/>
          <p:cNvSpPr/>
          <p:nvPr/>
        </p:nvSpPr>
        <p:spPr>
          <a:xfrm>
            <a:off x="5778267" y="4109337"/>
            <a:ext cx="938218" cy="1877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4" name="33 Elipse"/>
          <p:cNvSpPr/>
          <p:nvPr/>
        </p:nvSpPr>
        <p:spPr>
          <a:xfrm>
            <a:off x="285728" y="3695813"/>
            <a:ext cx="142876" cy="14287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34 Rectángulo redondeado"/>
          <p:cNvSpPr/>
          <p:nvPr/>
        </p:nvSpPr>
        <p:spPr>
          <a:xfrm>
            <a:off x="2225440" y="4341651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CuadroTexto"/>
          <p:cNvSpPr txBox="1"/>
          <p:nvPr/>
        </p:nvSpPr>
        <p:spPr>
          <a:xfrm>
            <a:off x="417718" y="5295700"/>
            <a:ext cx="621510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s-ES" sz="1000" b="1" dirty="0"/>
              <a:t>Concursante </a:t>
            </a:r>
            <a:r>
              <a:rPr lang="es-ES" sz="1000" b="1" dirty="0" smtClean="0"/>
              <a:t>2:</a:t>
            </a:r>
            <a:endParaRPr lang="es-ES" sz="1000" b="1" dirty="0"/>
          </a:p>
          <a:p>
            <a:pPr>
              <a:lnSpc>
                <a:spcPct val="150000"/>
              </a:lnSpc>
            </a:pPr>
            <a:r>
              <a:rPr lang="es-ES" sz="1000" dirty="0"/>
              <a:t>Nombre y Apellido: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Fecha de nacimiento:                                                                                          Edad:                                    Sexo: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Nivel académico (curso actual)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Experiencia anterior en otros concursos: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(coloque el nombre del evento):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Correo electrónico:</a:t>
            </a:r>
          </a:p>
        </p:txBody>
      </p:sp>
      <p:sp>
        <p:nvSpPr>
          <p:cNvPr id="58" name="57 Rectángulo redondeado"/>
          <p:cNvSpPr/>
          <p:nvPr/>
        </p:nvSpPr>
        <p:spPr>
          <a:xfrm>
            <a:off x="1358635" y="5343612"/>
            <a:ext cx="535785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1560726" y="5575237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59 Rectángulo redondeado"/>
          <p:cNvSpPr/>
          <p:nvPr/>
        </p:nvSpPr>
        <p:spPr>
          <a:xfrm>
            <a:off x="2644520" y="6274331"/>
            <a:ext cx="4071965" cy="18777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215892" y="6506292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1560726" y="6738248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1703603" y="5807205"/>
            <a:ext cx="235745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4" name="63 Rectángulo redondeado"/>
          <p:cNvSpPr/>
          <p:nvPr/>
        </p:nvSpPr>
        <p:spPr>
          <a:xfrm>
            <a:off x="4551598" y="5807205"/>
            <a:ext cx="86678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5778267" y="5807205"/>
            <a:ext cx="938218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Elipse"/>
          <p:cNvSpPr/>
          <p:nvPr/>
        </p:nvSpPr>
        <p:spPr>
          <a:xfrm>
            <a:off x="285728" y="5393681"/>
            <a:ext cx="142876" cy="14287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66 Rectángulo redondeado"/>
          <p:cNvSpPr/>
          <p:nvPr/>
        </p:nvSpPr>
        <p:spPr>
          <a:xfrm>
            <a:off x="2225440" y="6039519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" name="67 CuadroTexto"/>
          <p:cNvSpPr txBox="1"/>
          <p:nvPr/>
        </p:nvSpPr>
        <p:spPr>
          <a:xfrm>
            <a:off x="417718" y="6993300"/>
            <a:ext cx="621510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s-ES" sz="1000" b="1" dirty="0"/>
              <a:t>Concursante </a:t>
            </a:r>
            <a:r>
              <a:rPr lang="es-ES" sz="1000" b="1" dirty="0" smtClean="0"/>
              <a:t>3:</a:t>
            </a:r>
            <a:endParaRPr lang="es-ES" sz="1000" b="1" dirty="0"/>
          </a:p>
          <a:p>
            <a:pPr>
              <a:lnSpc>
                <a:spcPct val="150000"/>
              </a:lnSpc>
            </a:pPr>
            <a:r>
              <a:rPr lang="es-ES" sz="1000" dirty="0"/>
              <a:t>Nombre y Apellido: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Fecha de nacimiento:                                                                                          Edad:                                    Sexo: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Nivel académico (curso actual)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Experiencia anterior en otros concursos: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(coloque el nombre del evento):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Correo electrónico:</a:t>
            </a:r>
          </a:p>
        </p:txBody>
      </p:sp>
      <p:sp>
        <p:nvSpPr>
          <p:cNvPr id="69" name="68 Rectángulo redondeado"/>
          <p:cNvSpPr/>
          <p:nvPr/>
        </p:nvSpPr>
        <p:spPr>
          <a:xfrm>
            <a:off x="1358635" y="7041212"/>
            <a:ext cx="535785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1560726" y="7272837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2644520" y="7971931"/>
            <a:ext cx="4071965" cy="18777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" name="71 Rectángulo redondeado"/>
          <p:cNvSpPr/>
          <p:nvPr/>
        </p:nvSpPr>
        <p:spPr>
          <a:xfrm>
            <a:off x="2215892" y="8203892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1560726" y="8435848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1703603" y="7504805"/>
            <a:ext cx="235745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4551598" y="7504805"/>
            <a:ext cx="86678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6" name="75 Rectángulo redondeado"/>
          <p:cNvSpPr/>
          <p:nvPr/>
        </p:nvSpPr>
        <p:spPr>
          <a:xfrm>
            <a:off x="5778267" y="7504805"/>
            <a:ext cx="938218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Elipse"/>
          <p:cNvSpPr/>
          <p:nvPr/>
        </p:nvSpPr>
        <p:spPr>
          <a:xfrm>
            <a:off x="285728" y="7091281"/>
            <a:ext cx="142876" cy="14287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8" name="77 Rectángulo redondeado"/>
          <p:cNvSpPr/>
          <p:nvPr/>
        </p:nvSpPr>
        <p:spPr>
          <a:xfrm>
            <a:off x="2225440" y="7737119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6" name="55 CuadroTexto"/>
          <p:cNvSpPr txBox="1"/>
          <p:nvPr/>
        </p:nvSpPr>
        <p:spPr>
          <a:xfrm>
            <a:off x="261588" y="8743890"/>
            <a:ext cx="6429420" cy="4001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 smtClean="0">
                <a:solidFill>
                  <a:schemeClr val="bg1"/>
                </a:solidFill>
              </a:rPr>
              <a:t>Nota:</a:t>
            </a:r>
            <a:r>
              <a:rPr lang="es-ES" sz="1000" dirty="0" smtClean="0">
                <a:solidFill>
                  <a:schemeClr val="bg1"/>
                </a:solidFill>
              </a:rPr>
              <a:t> La institución educativa debe adjuntar una certificación de cada concursante indicando, fecha de nacimiento, edad, nacionalidad  y Nº de matrícula como estudiante actual al igual que del chef instructor como docente.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79" name="78 CuadroTexto"/>
          <p:cNvSpPr txBox="1"/>
          <p:nvPr/>
        </p:nvSpPr>
        <p:spPr>
          <a:xfrm>
            <a:off x="285728" y="71406"/>
            <a:ext cx="392909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s-ES" sz="1400" b="1" dirty="0" smtClean="0">
                <a:solidFill>
                  <a:schemeClr val="bg2">
                    <a:lumMod val="25000"/>
                  </a:schemeClr>
                </a:solidFill>
              </a:rPr>
              <a:t>XXV  </a:t>
            </a:r>
            <a:r>
              <a:rPr lang="es-ES" sz="1400" b="1" dirty="0" smtClean="0">
                <a:solidFill>
                  <a:schemeClr val="bg2">
                    <a:lumMod val="25000"/>
                  </a:schemeClr>
                </a:solidFill>
              </a:rPr>
              <a:t>Congreso Panamericano de</a:t>
            </a:r>
          </a:p>
          <a:p>
            <a:pPr algn="ctr">
              <a:lnSpc>
                <a:spcPts val="1500"/>
              </a:lnSpc>
            </a:pPr>
            <a:r>
              <a:rPr lang="es-ES" sz="1400" b="1" dirty="0" smtClean="0">
                <a:solidFill>
                  <a:schemeClr val="bg2">
                    <a:lumMod val="25000"/>
                  </a:schemeClr>
                </a:solidFill>
              </a:rPr>
              <a:t>Escuelas de Hotelería Turismo y Gastronomía</a:t>
            </a:r>
          </a:p>
        </p:txBody>
      </p:sp>
      <p:sp>
        <p:nvSpPr>
          <p:cNvPr id="80" name="79 CuadroTexto"/>
          <p:cNvSpPr txBox="1"/>
          <p:nvPr/>
        </p:nvSpPr>
        <p:spPr>
          <a:xfrm>
            <a:off x="357166" y="500034"/>
            <a:ext cx="37862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 smtClean="0">
                <a:solidFill>
                  <a:schemeClr val="bg2">
                    <a:lumMod val="25000"/>
                  </a:schemeClr>
                </a:solidFill>
              </a:rPr>
              <a:t>HERRAMIENTAS DE INNOVACIÓN PARA VIVIR EL TURISMO</a:t>
            </a:r>
            <a:endParaRPr lang="es-E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82" name="81 Conector recto"/>
          <p:cNvCxnSpPr/>
          <p:nvPr/>
        </p:nvCxnSpPr>
        <p:spPr>
          <a:xfrm>
            <a:off x="285728" y="500034"/>
            <a:ext cx="38576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0872" y="106984"/>
            <a:ext cx="1842609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90" y="110937"/>
            <a:ext cx="428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/>
              <a:t>III. Receta Estándar</a:t>
            </a:r>
            <a:endParaRPr lang="es-ES" sz="10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214290" y="322296"/>
            <a:ext cx="63579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/>
              <a:t>En este espacio, </a:t>
            </a:r>
            <a:r>
              <a:rPr lang="es-ES" sz="900" dirty="0" smtClean="0"/>
              <a:t>sírvase </a:t>
            </a:r>
            <a:r>
              <a:rPr lang="es-ES" sz="900" dirty="0"/>
              <a:t>explicar los componentes de su receta. Es importante que </a:t>
            </a:r>
            <a:r>
              <a:rPr lang="es-ES" sz="900" dirty="0" smtClean="0"/>
              <a:t>adjunte la fotografía </a:t>
            </a:r>
            <a:r>
              <a:rPr lang="es-ES" sz="900" dirty="0"/>
              <a:t>del </a:t>
            </a:r>
            <a:r>
              <a:rPr lang="es-ES" sz="900" dirty="0" smtClean="0"/>
              <a:t>plato</a:t>
            </a:r>
            <a:endParaRPr lang="es-ES" sz="900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595484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- APERITIVO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805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805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8134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4304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4304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634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55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55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88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20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20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13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9803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9803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9133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755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755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688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5303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5303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4633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3053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305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2382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70802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70802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70132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8552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855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788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6302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6302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5631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4051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405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338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81801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81801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81131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9551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9551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888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7300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7300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6630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92800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92800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92130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604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60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537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505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505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438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2055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2055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987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31548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3154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30878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7" name="116 Rectángulo redondeado"/>
          <p:cNvSpPr/>
          <p:nvPr/>
        </p:nvSpPr>
        <p:spPr>
          <a:xfrm>
            <a:off x="285728" y="887047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8" name="117 Rectángulo redondeado"/>
          <p:cNvSpPr/>
          <p:nvPr/>
        </p:nvSpPr>
        <p:spPr>
          <a:xfrm>
            <a:off x="4261980" y="88704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9" name="118 Rectángulo redondeado"/>
          <p:cNvSpPr/>
          <p:nvPr/>
        </p:nvSpPr>
        <p:spPr>
          <a:xfrm>
            <a:off x="5500702" y="886377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8299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8299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7629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803799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803799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803128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9298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9298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8628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826" y="26863"/>
            <a:ext cx="1256655" cy="53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142844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- ENTRADA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805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805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8134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4304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4304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634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55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55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88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20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20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13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9803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9803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9133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755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755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688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5303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5303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4633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3053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305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2382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70802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70802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70132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8552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855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788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6302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6302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5631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4051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405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338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81801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81801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81131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9551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9551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888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7300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7300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6630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92800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92800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92130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604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60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537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505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505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438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2055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2055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987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31548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3154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30878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7" name="116 Rectángulo redondeado"/>
          <p:cNvSpPr/>
          <p:nvPr/>
        </p:nvSpPr>
        <p:spPr>
          <a:xfrm>
            <a:off x="285728" y="887047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8" name="117 Rectángulo redondeado"/>
          <p:cNvSpPr/>
          <p:nvPr/>
        </p:nvSpPr>
        <p:spPr>
          <a:xfrm>
            <a:off x="4261980" y="88704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9" name="118 Rectángulo redondeado"/>
          <p:cNvSpPr/>
          <p:nvPr/>
        </p:nvSpPr>
        <p:spPr>
          <a:xfrm>
            <a:off x="5500702" y="886377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8299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8299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7629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803799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803799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803128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9298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9298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8628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826" y="26863"/>
            <a:ext cx="1256655" cy="53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142844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- SOPA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805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805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8134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4304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4304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634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55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55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88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20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20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13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9803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9803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9133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755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755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688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5303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5303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4633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3053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305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2382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70802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70802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70132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8552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855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788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6302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6302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5631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4051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405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338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81801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81801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81131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9551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9551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888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7300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7300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6630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92800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92800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92130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604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60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537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505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505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438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2055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2055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987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31548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3154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30878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7" name="116 Rectángulo redondeado"/>
          <p:cNvSpPr/>
          <p:nvPr/>
        </p:nvSpPr>
        <p:spPr>
          <a:xfrm>
            <a:off x="285728" y="887047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8" name="117 Rectángulo redondeado"/>
          <p:cNvSpPr/>
          <p:nvPr/>
        </p:nvSpPr>
        <p:spPr>
          <a:xfrm>
            <a:off x="4261980" y="88704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9" name="118 Rectángulo redondeado"/>
          <p:cNvSpPr/>
          <p:nvPr/>
        </p:nvSpPr>
        <p:spPr>
          <a:xfrm>
            <a:off x="5500702" y="886377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8299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8299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7629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803799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803799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803128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9298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9298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8628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826" y="26863"/>
            <a:ext cx="1256655" cy="53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90042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– PLATO FUERTE 1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619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619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79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3748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3748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077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183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183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51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1312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131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0642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8876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887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8206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644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644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577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400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400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333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1569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1569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089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69133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69133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6846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6697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6697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602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4261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426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3591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1825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1825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1155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7939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7939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7871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69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69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62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4518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4518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3848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89646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89646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88976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233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233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166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2082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2082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141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17211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1721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6540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27467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27467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26797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4775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477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4105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79990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79990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79923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5032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5032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436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4" name="103 Rectángulo redondeado"/>
          <p:cNvSpPr/>
          <p:nvPr/>
        </p:nvSpPr>
        <p:spPr>
          <a:xfrm>
            <a:off x="285728" y="883356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6" name="115 Rectángulo redondeado"/>
          <p:cNvSpPr/>
          <p:nvPr/>
        </p:nvSpPr>
        <p:spPr>
          <a:xfrm>
            <a:off x="4261980" y="883356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0" name="119 Rectángulo redondeado"/>
          <p:cNvSpPr/>
          <p:nvPr/>
        </p:nvSpPr>
        <p:spPr>
          <a:xfrm>
            <a:off x="5500702" y="88268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826" y="26863"/>
            <a:ext cx="1256655" cy="53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90042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– PLATO FUERTE 2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619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619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79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3748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3748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077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183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183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51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1312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131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0642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8876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887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8206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644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644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577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400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400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333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1569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1569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089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69133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69133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6846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6697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6697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602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4261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426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3591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1825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1825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1155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7939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7939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7871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69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69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62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4518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4518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3848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89646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89646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88976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233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233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166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2082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2082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141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17211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1721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6540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27467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27467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26797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4775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477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4105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79990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79990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79923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5032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5032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436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4" name="103 Rectángulo redondeado"/>
          <p:cNvSpPr/>
          <p:nvPr/>
        </p:nvSpPr>
        <p:spPr>
          <a:xfrm>
            <a:off x="285728" y="883356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6" name="115 Rectángulo redondeado"/>
          <p:cNvSpPr/>
          <p:nvPr/>
        </p:nvSpPr>
        <p:spPr>
          <a:xfrm>
            <a:off x="4261980" y="883356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0" name="119 Rectángulo redondeado"/>
          <p:cNvSpPr/>
          <p:nvPr/>
        </p:nvSpPr>
        <p:spPr>
          <a:xfrm>
            <a:off x="5500702" y="88268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826" y="26863"/>
            <a:ext cx="1256655" cy="53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285728" y="56539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56539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72131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142844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– POSTRE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97515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76190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76190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76190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75368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97638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21135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45187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22137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1255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11510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1151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10840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39074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3907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38404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294203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29420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293532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66638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6663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65968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21767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2176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21097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49331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49331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48661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76895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76895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7622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04459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0445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03789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32024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3202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31353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59588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59588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58918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87152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8715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8648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14716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14716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1404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42280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42280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4161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69845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69845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6917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597409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59740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596739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24973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2497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24303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80101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8010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7943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52537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52537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51867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07666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07666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06995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0" name="79 Rectángulo redondeado"/>
          <p:cNvSpPr/>
          <p:nvPr/>
        </p:nvSpPr>
        <p:spPr>
          <a:xfrm>
            <a:off x="285728" y="735296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4" name="83 Rectángulo redondeado"/>
          <p:cNvSpPr/>
          <p:nvPr/>
        </p:nvSpPr>
        <p:spPr>
          <a:xfrm>
            <a:off x="4261980" y="73529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6" name="95 Rectángulo redondeado"/>
          <p:cNvSpPr/>
          <p:nvPr/>
        </p:nvSpPr>
        <p:spPr>
          <a:xfrm>
            <a:off x="5500702" y="734626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0" name="99 Rectángulo redondeado"/>
          <p:cNvSpPr/>
          <p:nvPr/>
        </p:nvSpPr>
        <p:spPr>
          <a:xfrm>
            <a:off x="285728" y="76286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4261980" y="76286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5500702" y="76219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285728" y="79042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4" name="103 Rectángulo redondeado"/>
          <p:cNvSpPr/>
          <p:nvPr/>
        </p:nvSpPr>
        <p:spPr>
          <a:xfrm>
            <a:off x="4261980" y="79042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8" name="107 Rectángulo redondeado"/>
          <p:cNvSpPr/>
          <p:nvPr/>
        </p:nvSpPr>
        <p:spPr>
          <a:xfrm>
            <a:off x="5500702" y="78975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2" name="111 Rectángulo redondeado"/>
          <p:cNvSpPr/>
          <p:nvPr/>
        </p:nvSpPr>
        <p:spPr>
          <a:xfrm>
            <a:off x="285728" y="817989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4261980" y="817989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5500702" y="81731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285728" y="873117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6" name="115 Rectángulo redondeado"/>
          <p:cNvSpPr/>
          <p:nvPr/>
        </p:nvSpPr>
        <p:spPr>
          <a:xfrm>
            <a:off x="4261980" y="873117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7" name="116 Rectángulo redondeado"/>
          <p:cNvSpPr/>
          <p:nvPr/>
        </p:nvSpPr>
        <p:spPr>
          <a:xfrm>
            <a:off x="5500702" y="87244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8" name="117 Rectángulo redondeado"/>
          <p:cNvSpPr/>
          <p:nvPr/>
        </p:nvSpPr>
        <p:spPr>
          <a:xfrm>
            <a:off x="285728" y="845553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9" name="118 Rectángulo redondeado"/>
          <p:cNvSpPr/>
          <p:nvPr/>
        </p:nvSpPr>
        <p:spPr>
          <a:xfrm>
            <a:off x="4261980" y="845553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0" name="119 Rectángulo redondeado"/>
          <p:cNvSpPr/>
          <p:nvPr/>
        </p:nvSpPr>
        <p:spPr>
          <a:xfrm>
            <a:off x="5500702" y="84488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826" y="26863"/>
            <a:ext cx="1256655" cy="53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132 CuadroTexto"/>
          <p:cNvSpPr txBox="1"/>
          <p:nvPr/>
        </p:nvSpPr>
        <p:spPr>
          <a:xfrm>
            <a:off x="214290" y="2643174"/>
            <a:ext cx="6429420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1000" dirty="0"/>
              <a:t>Yo, (Nombre del Chef – Instructor) </a:t>
            </a:r>
            <a:r>
              <a:rPr lang="es-ES" sz="1000" dirty="0" smtClean="0"/>
              <a:t>                                                                                                                                 certifico </a:t>
            </a:r>
            <a:r>
              <a:rPr lang="es-ES" sz="1000" dirty="0"/>
              <a:t>haber</a:t>
            </a:r>
          </a:p>
          <a:p>
            <a:pPr algn="just">
              <a:lnSpc>
                <a:spcPct val="150000"/>
              </a:lnSpc>
            </a:pPr>
            <a:r>
              <a:rPr lang="es-ES" sz="1000" dirty="0"/>
              <a:t>tomado conocimiento </a:t>
            </a:r>
            <a:r>
              <a:rPr lang="es-ES" sz="1000" dirty="0" smtClean="0"/>
              <a:t>de la convocatoria y reglamento </a:t>
            </a:r>
            <a:r>
              <a:rPr lang="es-ES" sz="1000" dirty="0"/>
              <a:t>y </a:t>
            </a:r>
            <a:r>
              <a:rPr lang="es-ES" sz="1000" dirty="0" smtClean="0"/>
              <a:t>a nombre de mi institución acepto </a:t>
            </a:r>
            <a:r>
              <a:rPr lang="es-ES" sz="1000" dirty="0"/>
              <a:t>sus condiciones.</a:t>
            </a:r>
          </a:p>
          <a:p>
            <a:pPr algn="just">
              <a:lnSpc>
                <a:spcPct val="150000"/>
              </a:lnSpc>
            </a:pPr>
            <a:endParaRPr lang="es-ES" sz="1000" dirty="0" smtClean="0"/>
          </a:p>
          <a:p>
            <a:pPr algn="just">
              <a:lnSpc>
                <a:spcPct val="150000"/>
              </a:lnSpc>
            </a:pPr>
            <a:r>
              <a:rPr lang="es-ES" sz="1000" dirty="0" smtClean="0"/>
              <a:t>Fecha:                                                                                                                 Firma: ____________________________________</a:t>
            </a:r>
            <a:endParaRPr lang="es-ES" sz="1000" dirty="0"/>
          </a:p>
          <a:p>
            <a:pPr algn="just">
              <a:lnSpc>
                <a:spcPct val="150000"/>
              </a:lnSpc>
            </a:pPr>
            <a:endParaRPr lang="es-ES" sz="1000" dirty="0" smtClean="0"/>
          </a:p>
          <a:p>
            <a:pPr algn="just">
              <a:lnSpc>
                <a:spcPct val="150000"/>
              </a:lnSpc>
            </a:pPr>
            <a:r>
              <a:rPr lang="es-ES" sz="1000" dirty="0" smtClean="0"/>
              <a:t>NOTA</a:t>
            </a:r>
            <a:r>
              <a:rPr lang="es-ES" sz="1000" dirty="0"/>
              <a:t>: </a:t>
            </a:r>
            <a:endParaRPr lang="es-ES" sz="1000" dirty="0" smtClean="0"/>
          </a:p>
          <a:p>
            <a:pPr algn="just"/>
            <a:r>
              <a:rPr lang="es-ES" sz="1000" dirty="0" smtClean="0"/>
              <a:t>La preinscripción se realiza enviando el formulario donde se colocan los nombres de los concursantes y del chef instructor, acompañando esta información con una carta de la institución o decanato de la facultad que acredite la validación de esta información.</a:t>
            </a:r>
          </a:p>
          <a:p>
            <a:pPr algn="just"/>
            <a:endParaRPr lang="es-ES" sz="1000" dirty="0" smtClean="0"/>
          </a:p>
          <a:p>
            <a:pPr algn="just"/>
            <a:r>
              <a:rPr lang="es-ES" sz="1000" dirty="0" smtClean="0"/>
              <a:t>A estos documentos se adjunta la fotografía de los platos, el pedido de ingredientes  y la receta </a:t>
            </a:r>
            <a:r>
              <a:rPr lang="es-ES" sz="1000" dirty="0" err="1" smtClean="0"/>
              <a:t>estandar</a:t>
            </a:r>
            <a:r>
              <a:rPr lang="es-ES" sz="1000" dirty="0" smtClean="0"/>
              <a:t> de cada uno de las propuestas por servicio.</a:t>
            </a:r>
            <a:endParaRPr lang="es-ES" sz="1000" dirty="0" smtClean="0"/>
          </a:p>
          <a:p>
            <a:pPr algn="just"/>
            <a:endParaRPr lang="es-ES" sz="1000" dirty="0" smtClean="0"/>
          </a:p>
          <a:p>
            <a:pPr algn="just"/>
            <a:r>
              <a:rPr lang="es-ES" sz="1000" dirty="0" smtClean="0"/>
              <a:t>El </a:t>
            </a:r>
            <a:r>
              <a:rPr lang="es-ES" sz="1000" dirty="0" smtClean="0"/>
              <a:t>25 </a:t>
            </a:r>
            <a:r>
              <a:rPr lang="es-ES" sz="1000" dirty="0" smtClean="0"/>
              <a:t>de </a:t>
            </a:r>
            <a:r>
              <a:rPr lang="es-ES" sz="1000" dirty="0" smtClean="0"/>
              <a:t>Agosto de 2015 hasta </a:t>
            </a:r>
            <a:r>
              <a:rPr lang="es-ES" sz="1000" dirty="0" smtClean="0"/>
              <a:t>hrs. 18:00 se les informará cuales han sido los equipos </a:t>
            </a:r>
            <a:r>
              <a:rPr lang="es-ES" sz="1000" dirty="0" smtClean="0"/>
              <a:t>aceptados, considerándose que todos los documentos que hubieren enviado son parte de la preinscripción.</a:t>
            </a:r>
          </a:p>
          <a:p>
            <a:pPr algn="just"/>
            <a:endParaRPr lang="es-ES" sz="1000" dirty="0" smtClean="0"/>
          </a:p>
          <a:p>
            <a:pPr algn="just"/>
            <a:r>
              <a:rPr lang="es-ES" sz="1000" dirty="0" smtClean="0"/>
              <a:t>A </a:t>
            </a:r>
            <a:r>
              <a:rPr lang="es-ES" sz="1000" dirty="0" smtClean="0"/>
              <a:t>partir de este momento  los equipos </a:t>
            </a:r>
            <a:r>
              <a:rPr lang="es-ES" sz="1000" dirty="0" smtClean="0"/>
              <a:t>preinscritos y aceptados  tienen  hasta el 10 de Septiembre (Hrs. 18 hora Bolivia) para completar la información que se les solicite si fuera el caso.</a:t>
            </a:r>
          </a:p>
          <a:p>
            <a:pPr algn="just"/>
            <a:endParaRPr lang="es-ES" sz="1000" dirty="0" smtClean="0"/>
          </a:p>
          <a:p>
            <a:pPr algn="just"/>
            <a:endParaRPr lang="es-ES" sz="1000" dirty="0" smtClean="0"/>
          </a:p>
          <a:p>
            <a:pPr algn="just">
              <a:lnSpc>
                <a:spcPct val="150000"/>
              </a:lnSpc>
            </a:pPr>
            <a:endParaRPr lang="es-ES" sz="1000" dirty="0"/>
          </a:p>
        </p:txBody>
      </p:sp>
      <p:sp>
        <p:nvSpPr>
          <p:cNvPr id="138" name="137 CuadroTexto"/>
          <p:cNvSpPr txBox="1"/>
          <p:nvPr/>
        </p:nvSpPr>
        <p:spPr>
          <a:xfrm>
            <a:off x="1428736" y="6305148"/>
            <a:ext cx="3929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infoconcurso@conpehtgastronomica.com</a:t>
            </a:r>
            <a:endParaRPr lang="es-ES" sz="16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39" name="138 Rectángulo redondeado"/>
          <p:cNvSpPr/>
          <p:nvPr/>
        </p:nvSpPr>
        <p:spPr>
          <a:xfrm>
            <a:off x="725372" y="3387784"/>
            <a:ext cx="2132123" cy="192280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0" name="139 Rectángulo redondeado"/>
          <p:cNvSpPr/>
          <p:nvPr/>
        </p:nvSpPr>
        <p:spPr>
          <a:xfrm>
            <a:off x="2176168" y="2695438"/>
            <a:ext cx="3538848" cy="242526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56" y="285720"/>
            <a:ext cx="52578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Rectángulo"/>
          <p:cNvSpPr/>
          <p:nvPr/>
        </p:nvSpPr>
        <p:spPr>
          <a:xfrm>
            <a:off x="46300" y="46269"/>
            <a:ext cx="6782763" cy="9039860"/>
          </a:xfrm>
          <a:prstGeom prst="rect">
            <a:avLst/>
          </a:prstGeom>
          <a:noFill/>
          <a:ln w="114300">
            <a:solidFill>
              <a:srgbClr val="F737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1302</TotalTime>
  <Words>690</Words>
  <Application>Microsoft Office PowerPoint</Application>
  <PresentationFormat>Presentación en pantalla (4:3)</PresentationFormat>
  <Paragraphs>108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Coordinador</dc:creator>
  <cp:lastModifiedBy>www.intercambiosvirtuales.org</cp:lastModifiedBy>
  <cp:revision>43</cp:revision>
  <dcterms:created xsi:type="dcterms:W3CDTF">2012-05-31T14:00:40Z</dcterms:created>
  <dcterms:modified xsi:type="dcterms:W3CDTF">2015-03-29T21:15:57Z</dcterms:modified>
</cp:coreProperties>
</file>